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D4EBEF-D5C9-8330-2BDD-4404B157F391}" v="122" dt="2024-07-08T07:33:05.992"/>
    <p1510:client id="{DFF07B47-D789-7620-DB9E-9D0CC0D468A4}" v="6" dt="2024-07-08T08:54:25.69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i1na/ideal-sniffl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i1na/ideal-sniffle/blob/main/EDA-Data%20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i1na/ideal-sniffl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i1na/ideal-sniffle/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i1na/ideal-sniffle/blob/main/ML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i1na/ideal-sniffl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i1na/ideal-sniffle/blob/main/Data%20Collection-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Fiona Dash</a:t>
            </a:r>
          </a:p>
          <a:p>
            <a:r>
              <a:rPr lang="en-US" sz="2400" dirty="0">
                <a:solidFill>
                  <a:schemeClr val="bg2"/>
                </a:solidFill>
                <a:latin typeface="Abadi"/>
                <a:ea typeface="SF Pro" pitchFamily="2" charset="0"/>
                <a:cs typeface="SF Pro" pitchFamily="2" charset="0"/>
              </a:rPr>
              <a:t>5th July 2024</a:t>
            </a:r>
            <a:endParaRPr lang="en-US" sz="240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p>
          <a:p>
            <a:pPr marL="0" indent="0" algn="ctr">
              <a:buNone/>
            </a:pPr>
            <a:r>
              <a:rPr lang="en-US" sz="2200" dirty="0">
                <a:latin typeface="Abadi"/>
                <a:ea typeface="Calibri"/>
                <a:cs typeface="Calibri"/>
                <a:hlinkClick r:id="rId3"/>
              </a:rPr>
              <a:t>https://github.com/fi1na/ideal-sniffle/blob/main/Data%20Wrangling.ipynb</a:t>
            </a:r>
            <a:endParaRPr lang="en-US" sz="2200" dirty="0">
              <a:latin typeface="Abad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https://github.com/fi1na/ideal-sniffle/blob/main/EDA-Data%20Visualisation.ipynb</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https://github.com/fi1na/ideal-sniffle/blob/main/EDA%20with%20SQL.ipynb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built an interactive dashboard with Plotly dash</a:t>
            </a:r>
          </a:p>
          <a:p>
            <a:pPr>
              <a:lnSpc>
                <a:spcPct val="100000"/>
              </a:lnSpc>
              <a:spcBef>
                <a:spcPts val="1400"/>
              </a:spcBef>
            </a:pPr>
            <a:r>
              <a:rPr lang="en-US" sz="2200" dirty="0">
                <a:solidFill>
                  <a:schemeClr val="accent3">
                    <a:lumMod val="25000"/>
                  </a:schemeClr>
                </a:solidFill>
                <a:latin typeface="Abadi"/>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https://github.com/fi1na/ideal-sniffle/blob/main/app.py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https://github.com/fi1na/ideal-sniffle/blob/main/ML_Prediction.ipynb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endParaRPr lang="en-US" sz="2200">
              <a:solidFill>
                <a:schemeClr val="accent3">
                  <a:lumMod val="25000"/>
                </a:schemeClr>
              </a:solidFill>
              <a:latin typeface="Abadi"/>
              <a:ea typeface="+mn-lt"/>
              <a:cs typeface="+mn-lt"/>
            </a:endParaRPr>
          </a:p>
          <a:p>
            <a:pPr marL="0" indent="0" algn="ctr">
              <a:buNone/>
            </a:pPr>
            <a:r>
              <a:rPr lang="en-US" sz="2200" dirty="0">
                <a:latin typeface="Abadi"/>
                <a:ea typeface="Calibri"/>
                <a:cs typeface="Calibri"/>
                <a:hlinkClick r:id="rId3"/>
              </a:rPr>
              <a:t>https://github.com/fi1na/ideal-sniffle/blob/main/Data%20Collection%20API.ipynb</a:t>
            </a:r>
            <a:endParaRPr lang="en-US" sz="2200">
              <a:latin typeface="Abadi"/>
              <a:ea typeface="Calibri"/>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p>
          <a:p>
            <a:pPr marL="0" indent="0" algn="ctr">
              <a:lnSpc>
                <a:spcPct val="100000"/>
              </a:lnSpc>
              <a:spcBef>
                <a:spcPts val="1400"/>
              </a:spcBef>
              <a:buNone/>
            </a:pPr>
            <a:r>
              <a:rPr lang="en-US" sz="2200" dirty="0">
                <a:solidFill>
                  <a:schemeClr val="accent3">
                    <a:lumMod val="25000"/>
                  </a:schemeClr>
                </a:solidFill>
                <a:latin typeface="Abadi"/>
                <a:hlinkClick r:id="rId3"/>
              </a:rPr>
              <a:t>https://github.com/fi1na/ideal-sniffle/blob/main/Data%20Collection-Scraping.ipynb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264</cp:revision>
  <dcterms:created xsi:type="dcterms:W3CDTF">2021-04-29T18:58:34Z</dcterms:created>
  <dcterms:modified xsi:type="dcterms:W3CDTF">2024-07-08T08:54:54Z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